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5"/>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0" r:id="rId52"/>
    <p:sldId id="552" r:id="rId53"/>
    <p:sldId id="551" r:id="rId54"/>
    <p:sldId id="519" r:id="rId55"/>
    <p:sldId id="554" r:id="rId56"/>
    <p:sldId id="555" r:id="rId57"/>
    <p:sldId id="514" r:id="rId58"/>
    <p:sldId id="532" r:id="rId59"/>
    <p:sldId id="431" r:id="rId60"/>
    <p:sldId id="446" r:id="rId61"/>
    <p:sldId id="456" r:id="rId62"/>
    <p:sldId id="436" r:id="rId63"/>
    <p:sldId id="409" r:id="rId64"/>
    <p:sldId id="429" r:id="rId65"/>
    <p:sldId id="455" r:id="rId66"/>
    <p:sldId id="473" r:id="rId67"/>
    <p:sldId id="539" r:id="rId68"/>
    <p:sldId id="544" r:id="rId69"/>
    <p:sldId id="472" r:id="rId70"/>
    <p:sldId id="533" r:id="rId71"/>
    <p:sldId id="470" r:id="rId72"/>
    <p:sldId id="537" r:id="rId73"/>
    <p:sldId id="52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0"/>
            <p14:sldId id="552"/>
            <p14:sldId id="551"/>
            <p14:sldId id="519"/>
            <p14:sldId id="554"/>
            <p14:sldId id="55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60890"/>
  </p:normalViewPr>
  <p:slideViewPr>
    <p:cSldViewPr snapToGrid="0" snapToObjects="1">
      <p:cViewPr varScale="1">
        <p:scale>
          <a:sx n="63" d="100"/>
          <a:sy n="63" d="100"/>
        </p:scale>
        <p:origin x="2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a:t>
            </a:r>
            <a:r>
              <a:rPr lang="en-US" dirty="0" err="1"/>
              <a:t>MacAuley</a:t>
            </a:r>
            <a:r>
              <a:rPr lang="en-US" dirty="0"/>
              <a:t> and </a:t>
            </a:r>
            <a:r>
              <a:rPr lang="en-US" dirty="0" err="1"/>
              <a:t>Leskovec</a:t>
            </a:r>
            <a:r>
              <a:rPr lang="en-US" dirty="0"/>
              <a:t>, who decidedly provided a lot of material </a:t>
            </a:r>
            <a:r>
              <a:rPr lang="en-US"/>
              <a:t>for this thesis. </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Parler</a:t>
            </a:r>
            <a:r>
              <a:rPr lang="en-US" dirty="0"/>
              <a:t> transfer learning, few shot, multi domain learning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Tree>
    <p:extLst>
      <p:ext uri="{BB962C8B-B14F-4D97-AF65-F5344CB8AC3E}">
        <p14:creationId xmlns:p14="http://schemas.microsoft.com/office/powerpoint/2010/main" val="188507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23593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54</a:t>
            </a:fld>
            <a:endParaRPr lang="en-US"/>
          </a:p>
        </p:txBody>
      </p:sp>
      <p:sp>
        <p:nvSpPr>
          <p:cNvPr id="19" name="ZoneTexte 18">
            <a:extLst>
              <a:ext uri="{FF2B5EF4-FFF2-40B4-BE49-F238E27FC236}">
                <a16:creationId xmlns:a16="http://schemas.microsoft.com/office/drawing/2014/main" id="{D23BF1A3-E764-884E-B6F2-52D8525E0285}"/>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Tree>
    <p:extLst>
      <p:ext uri="{BB962C8B-B14F-4D97-AF65-F5344CB8AC3E}">
        <p14:creationId xmlns:p14="http://schemas.microsoft.com/office/powerpoint/2010/main" val="623164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19" name="ZoneTexte 18">
            <a:extLst>
              <a:ext uri="{FF2B5EF4-FFF2-40B4-BE49-F238E27FC236}">
                <a16:creationId xmlns:a16="http://schemas.microsoft.com/office/drawing/2014/main" id="{D23BF1A3-E764-884E-B6F2-52D8525E0285}"/>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6191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87201" y="4206663"/>
            <a:ext cx="5422901"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310812" y="5329977"/>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59</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60</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64</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66</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69</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70</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114781</TotalTime>
  <Words>7289</Words>
  <Application>Microsoft Macintosh PowerPoint</Application>
  <PresentationFormat>Affichage à l'écran (4:3)</PresentationFormat>
  <Paragraphs>866</Paragraphs>
  <Slides>73</Slides>
  <Notes>61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73</vt:i4>
      </vt:variant>
    </vt:vector>
  </HeadingPairs>
  <TitlesOfParts>
    <vt:vector size="83"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Job Expertise Rewriting</vt:lpstr>
      <vt:lpstr>Job Expertise Rewriting</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877</cp:revision>
  <cp:lastPrinted>2019-10-02T17:13:17Z</cp:lastPrinted>
  <dcterms:created xsi:type="dcterms:W3CDTF">2017-04-20T22:33:02Z</dcterms:created>
  <dcterms:modified xsi:type="dcterms:W3CDTF">2021-11-23T10:05:34Z</dcterms:modified>
  <cp:category/>
</cp:coreProperties>
</file>